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15"/>
  </p:notesMasterIdLst>
  <p:sldIdLst>
    <p:sldId id="344" r:id="rId4"/>
    <p:sldId id="343" r:id="rId5"/>
    <p:sldId id="311" r:id="rId6"/>
    <p:sldId id="342" r:id="rId7"/>
    <p:sldId id="317" r:id="rId8"/>
    <p:sldId id="359" r:id="rId9"/>
    <p:sldId id="264" r:id="rId10"/>
    <p:sldId id="360" r:id="rId11"/>
    <p:sldId id="260" r:id="rId12"/>
    <p:sldId id="323" r:id="rId13"/>
    <p:sldId id="34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196" autoAdjust="0"/>
  </p:normalViewPr>
  <p:slideViewPr>
    <p:cSldViewPr snapToGrid="0" showGuides="1">
      <p:cViewPr>
        <p:scale>
          <a:sx n="70" d="100"/>
          <a:sy n="70" d="100"/>
        </p:scale>
        <p:origin x="-508" y="-48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xmlns="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82538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xmlns="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xmlns="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xmlns="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xmlns="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xmlns="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xmlns="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78" r:id="rId6"/>
    <p:sldLayoutId id="2147483680" r:id="rId7"/>
    <p:sldLayoutId id="2147483682" r:id="rId8"/>
    <p:sldLayoutId id="2147483694" r:id="rId9"/>
    <p:sldLayoutId id="2147483684" r:id="rId10"/>
    <p:sldLayoutId id="2147483685" r:id="rId11"/>
    <p:sldLayoutId id="2147483689" r:id="rId12"/>
    <p:sldLayoutId id="2147483687" r:id="rId13"/>
    <p:sldLayoutId id="2147483688" r:id="rId14"/>
    <p:sldLayoutId id="2147483671" r:id="rId15"/>
    <p:sldLayoutId id="2147483672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3B4C724-0776-4328-8F0A-B72DA1579537}"/>
              </a:ext>
            </a:extLst>
          </p:cNvPr>
          <p:cNvSpPr txBox="1"/>
          <p:nvPr/>
        </p:nvSpPr>
        <p:spPr>
          <a:xfrm>
            <a:off x="0" y="432267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6000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Object </a:t>
            </a:r>
            <a:r>
              <a:rPr lang="en-GB" sz="6000" dirty="0" smtClean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Detection</a:t>
            </a:r>
            <a:endParaRPr lang="en-GB" sz="6000" dirty="0">
              <a:solidFill>
                <a:schemeClr val="bg1"/>
              </a:solidFill>
              <a:latin typeface="EDPoonpunn" pitchFamily="2" charset="-34"/>
              <a:cs typeface="EDPoonpunn" pitchFamily="2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B6167FF-AD5E-41E4-8385-3024DC936CF2}"/>
              </a:ext>
            </a:extLst>
          </p:cNvPr>
          <p:cNvSpPr txBox="1"/>
          <p:nvPr/>
        </p:nvSpPr>
        <p:spPr>
          <a:xfrm>
            <a:off x="0" y="5238167"/>
            <a:ext cx="1219185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01204461  Artificial </a:t>
            </a:r>
            <a:r>
              <a:rPr lang="en-GB" sz="2000" dirty="0" smtClean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Intelligence</a:t>
            </a:r>
            <a:endParaRPr lang="en-GB" sz="2000" dirty="0">
              <a:solidFill>
                <a:schemeClr val="bg1"/>
              </a:solidFill>
              <a:latin typeface="EDPoonpunn" pitchFamily="2" charset="-34"/>
              <a:cs typeface="EDPoonpun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7">
            <a:extLst>
              <a:ext uri="{FF2B5EF4-FFF2-40B4-BE49-F238E27FC236}">
                <a16:creationId xmlns:a16="http://schemas.microsoft.com/office/drawing/2014/main" xmlns="" id="{9F24D6B2-EC7B-4B49-AC9F-A7460621F91E}"/>
              </a:ext>
            </a:extLst>
          </p:cNvPr>
          <p:cNvSpPr/>
          <p:nvPr/>
        </p:nvSpPr>
        <p:spPr>
          <a:xfrm>
            <a:off x="0" y="4521994"/>
            <a:ext cx="7620000" cy="1943100"/>
          </a:xfrm>
          <a:custGeom>
            <a:avLst/>
            <a:gdLst>
              <a:gd name="connsiteX0" fmla="*/ 0 w 7620000"/>
              <a:gd name="connsiteY0" fmla="*/ 0 h 1943100"/>
              <a:gd name="connsiteX1" fmla="*/ 7620000 w 7620000"/>
              <a:gd name="connsiteY1" fmla="*/ 0 h 1943100"/>
              <a:gd name="connsiteX2" fmla="*/ 7620000 w 7620000"/>
              <a:gd name="connsiteY2" fmla="*/ 1943100 h 1943100"/>
              <a:gd name="connsiteX3" fmla="*/ 0 w 7620000"/>
              <a:gd name="connsiteY3" fmla="*/ 1943100 h 1943100"/>
              <a:gd name="connsiteX4" fmla="*/ 0 w 7620000"/>
              <a:gd name="connsiteY4" fmla="*/ 0 h 1943100"/>
              <a:gd name="connsiteX0" fmla="*/ 0 w 7620000"/>
              <a:gd name="connsiteY0" fmla="*/ 0 h 1943100"/>
              <a:gd name="connsiteX1" fmla="*/ 6705600 w 7620000"/>
              <a:gd name="connsiteY1" fmla="*/ 9525 h 1943100"/>
              <a:gd name="connsiteX2" fmla="*/ 7620000 w 7620000"/>
              <a:gd name="connsiteY2" fmla="*/ 1943100 h 1943100"/>
              <a:gd name="connsiteX3" fmla="*/ 0 w 7620000"/>
              <a:gd name="connsiteY3" fmla="*/ 1943100 h 1943100"/>
              <a:gd name="connsiteX4" fmla="*/ 0 w 7620000"/>
              <a:gd name="connsiteY4" fmla="*/ 0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00" h="1943100">
                <a:moveTo>
                  <a:pt x="0" y="0"/>
                </a:moveTo>
                <a:lnTo>
                  <a:pt x="6705600" y="9525"/>
                </a:lnTo>
                <a:lnTo>
                  <a:pt x="7620000" y="1943100"/>
                </a:lnTo>
                <a:lnTo>
                  <a:pt x="0" y="1943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4000">
                <a:schemeClr val="accent6">
                  <a:alpha val="60000"/>
                </a:schemeClr>
              </a:gs>
              <a:gs pos="0">
                <a:schemeClr val="accent6">
                  <a:alpha val="0"/>
                </a:schemeClr>
              </a:gs>
              <a:gs pos="100000">
                <a:schemeClr val="accent6"/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5A716AAF-5FE0-4A37-A84A-ABEC97E40C19}"/>
              </a:ext>
            </a:extLst>
          </p:cNvPr>
          <p:cNvSpPr txBox="1"/>
          <p:nvPr/>
        </p:nvSpPr>
        <p:spPr>
          <a:xfrm>
            <a:off x="925033" y="261636"/>
            <a:ext cx="4002667" cy="769441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Prepared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AC2EAF7D-C206-449F-8F77-F24777DDFFF0}"/>
              </a:ext>
            </a:extLst>
          </p:cNvPr>
          <p:cNvSpPr txBox="1"/>
          <p:nvPr/>
        </p:nvSpPr>
        <p:spPr>
          <a:xfrm>
            <a:off x="4558335" y="1031077"/>
            <a:ext cx="768577" cy="584775"/>
          </a:xfrm>
          <a:prstGeom prst="rect">
            <a:avLst/>
          </a:prstGeom>
          <a:solidFill>
            <a:schemeClr val="accent1">
              <a:lumMod val="50000"/>
              <a:alpha val="70000"/>
            </a:schemeClr>
          </a:solidFill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smtClean="0">
                <a:solidFill>
                  <a:schemeClr val="bg1"/>
                </a:solidFill>
                <a:cs typeface="Arial" pitchFamily="34" charset="0"/>
              </a:rPr>
              <a:t>by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43674BC-75E8-4CB3-8280-37EE09E81486}"/>
              </a:ext>
            </a:extLst>
          </p:cNvPr>
          <p:cNvSpPr txBox="1"/>
          <p:nvPr/>
        </p:nvSpPr>
        <p:spPr>
          <a:xfrm>
            <a:off x="399225" y="5170378"/>
            <a:ext cx="57842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400" dirty="0" smtClean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นางสาวพรทิพย์ กำริสุ  6140203917</a:t>
            </a:r>
            <a:endParaRPr lang="th-TH" sz="4400" dirty="0">
              <a:solidFill>
                <a:schemeClr val="bg1"/>
              </a:solidFill>
              <a:latin typeface="IrisUPC" pitchFamily="34" charset="-34"/>
              <a:cs typeface="IrisUPC" pitchFamily="34" charset="-34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023105" y="2430056"/>
            <a:ext cx="2513713" cy="3347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F8EF26-7AD5-4E7F-95B3-9A57CF80C483}"/>
              </a:ext>
            </a:extLst>
          </p:cNvPr>
          <p:cNvSpPr txBox="1"/>
          <p:nvPr/>
        </p:nvSpPr>
        <p:spPr>
          <a:xfrm>
            <a:off x="1" y="417455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ADEB2CA-D11F-4CA5-BC5A-6C38FF4BF392}"/>
              </a:ext>
            </a:extLst>
          </p:cNvPr>
          <p:cNvSpPr txBox="1"/>
          <p:nvPr/>
        </p:nvSpPr>
        <p:spPr>
          <a:xfrm>
            <a:off x="51" y="5103658"/>
            <a:ext cx="121918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01204461 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D6579FB-80AA-4EBF-AE14-BA4BC4C2CF12}"/>
              </a:ext>
            </a:extLst>
          </p:cNvPr>
          <p:cNvSpPr txBox="1"/>
          <p:nvPr/>
        </p:nvSpPr>
        <p:spPr>
          <a:xfrm>
            <a:off x="0" y="5029862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Subject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D82379A-4806-4E55-B404-F9EBA141895F}"/>
              </a:ext>
            </a:extLst>
          </p:cNvPr>
          <p:cNvGrpSpPr/>
          <p:nvPr/>
        </p:nvGrpSpPr>
        <p:grpSpPr>
          <a:xfrm>
            <a:off x="1438670" y="877096"/>
            <a:ext cx="4158717" cy="1015663"/>
            <a:chOff x="2898066" y="559041"/>
            <a:chExt cx="4158717" cy="101566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B4C43BF4-0643-4C68-A841-BECA7B930C64}"/>
                </a:ext>
              </a:extLst>
            </p:cNvPr>
            <p:cNvSpPr txBox="1"/>
            <p:nvPr/>
          </p:nvSpPr>
          <p:spPr>
            <a:xfrm>
              <a:off x="3957767" y="812956"/>
              <a:ext cx="309901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EDPoonpunn" pitchFamily="2" charset="-34"/>
                  <a:cs typeface="EDPoonpunn" pitchFamily="2" charset="-34"/>
                </a:rPr>
                <a:t>Object Detection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23D0F0A-7EE6-4994-83A7-8EB91952FC61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04CC4457-89DD-4352-AB51-0910BE740B17}"/>
              </a:ext>
            </a:extLst>
          </p:cNvPr>
          <p:cNvGrpSpPr/>
          <p:nvPr/>
        </p:nvGrpSpPr>
        <p:grpSpPr>
          <a:xfrm>
            <a:off x="6594613" y="877096"/>
            <a:ext cx="4158717" cy="1015663"/>
            <a:chOff x="2898066" y="559041"/>
            <a:chExt cx="4158717" cy="101566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E4514232-7223-4172-8340-C5D1ABEC2389}"/>
                </a:ext>
              </a:extLst>
            </p:cNvPr>
            <p:cNvSpPr txBox="1"/>
            <p:nvPr/>
          </p:nvSpPr>
          <p:spPr>
            <a:xfrm>
              <a:off x="3957767" y="812955"/>
              <a:ext cx="309901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EDPoonpunn" pitchFamily="2" charset="-34"/>
                  <a:cs typeface="EDPoonpunn" pitchFamily="2" charset="-34"/>
                </a:rPr>
                <a:t>MODULES</a:t>
              </a:r>
              <a:endParaRPr lang="th-TH" sz="2800" b="1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A24AFD4-45B5-4A01-808E-ACCCC4666910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13B9A7D2-3EA3-4E35-9CBC-4733271531E1}"/>
              </a:ext>
            </a:extLst>
          </p:cNvPr>
          <p:cNvGrpSpPr/>
          <p:nvPr/>
        </p:nvGrpSpPr>
        <p:grpSpPr>
          <a:xfrm>
            <a:off x="3213521" y="2325645"/>
            <a:ext cx="4158717" cy="1015663"/>
            <a:chOff x="2898066" y="559041"/>
            <a:chExt cx="4158717" cy="10156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4CA90938-346C-4188-8DD4-C58ECAFEBDF8}"/>
                </a:ext>
              </a:extLst>
            </p:cNvPr>
            <p:cNvSpPr txBox="1"/>
            <p:nvPr/>
          </p:nvSpPr>
          <p:spPr>
            <a:xfrm>
              <a:off x="3957767" y="812955"/>
              <a:ext cx="309901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th-TH" sz="2800" dirty="0" smtClean="0">
                  <a:solidFill>
                    <a:schemeClr val="bg1"/>
                  </a:solidFill>
                  <a:latin typeface="EDPoonpunn" pitchFamily="2" charset="-34"/>
                  <a:cs typeface="EDPoonpunn" pitchFamily="2" charset="-34"/>
                </a:rPr>
                <a:t>ตัวอย่างผลการ</a:t>
              </a:r>
              <a:r>
                <a:rPr lang="en-US" sz="2800" dirty="0" smtClean="0">
                  <a:solidFill>
                    <a:schemeClr val="bg1"/>
                  </a:solidFill>
                  <a:latin typeface="EDPoonpunn" pitchFamily="2" charset="-34"/>
                  <a:cs typeface="EDPoonpunn" pitchFamily="2" charset="-34"/>
                </a:rPr>
                <a:t> Run</a:t>
              </a:r>
              <a:endParaRPr lang="th-TH" sz="2800" b="1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B0F28BDB-974B-465A-B46E-C9B3C11C2AE6}"/>
                </a:ext>
              </a:extLst>
            </p:cNvPr>
            <p:cNvSpPr txBox="1"/>
            <p:nvPr/>
          </p:nvSpPr>
          <p:spPr>
            <a:xfrm>
              <a:off x="2898066" y="559041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60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6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8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BCBF34EB-69C9-4A79-AFBB-2B63AF454DAA}"/>
              </a:ext>
            </a:extLst>
          </p:cNvPr>
          <p:cNvSpPr txBox="1"/>
          <p:nvPr/>
        </p:nvSpPr>
        <p:spPr>
          <a:xfrm>
            <a:off x="7744819" y="2020768"/>
            <a:ext cx="40318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การตรวจจับวัตถุ คือ เทคโนโลยีในทางคอมพิวเตอร์ หลักการที่เกี่ยวกับ </a:t>
            </a:r>
            <a:r>
              <a:rPr lang="en-GB" sz="32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Computer Vision </a:t>
            </a:r>
            <a:r>
              <a:rPr lang="th-TH" sz="32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และ </a:t>
            </a:r>
            <a:r>
              <a:rPr lang="en-GB" sz="32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Image Processing </a:t>
            </a:r>
            <a:r>
              <a:rPr lang="th-TH" sz="32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ที่ใช้ในงาน </a:t>
            </a:r>
            <a:r>
              <a:rPr lang="en-GB" sz="32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A</a:t>
            </a:r>
            <a:r>
              <a:rPr lang="en-US" sz="32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I</a:t>
            </a:r>
            <a:r>
              <a:rPr lang="en-GB" sz="32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 </a:t>
            </a:r>
            <a:r>
              <a:rPr lang="th-TH" sz="32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ตรวจจับวัตถุชนิดที่กำหนด เช่น มนุษย์ รถยนต์ อาคาร ที่อยู่ในรูปภาพ หรือวิดีโอ</a:t>
            </a:r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xmlns="" id="{8AB1DFCD-725F-45A0-8E03-3540B62AC6C0}"/>
              </a:ext>
            </a:extLst>
          </p:cNvPr>
          <p:cNvSpPr txBox="1">
            <a:spLocks/>
          </p:cNvSpPr>
          <p:nvPr/>
        </p:nvSpPr>
        <p:spPr>
          <a:xfrm>
            <a:off x="198049" y="3567058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0C455B2A-3D1B-4F98-ACA5-C72C064015F6}"/>
              </a:ext>
            </a:extLst>
          </p:cNvPr>
          <p:cNvGrpSpPr/>
          <p:nvPr/>
        </p:nvGrpSpPr>
        <p:grpSpPr>
          <a:xfrm>
            <a:off x="5045397" y="2811464"/>
            <a:ext cx="4797245" cy="1260689"/>
            <a:chOff x="6665542" y="2703436"/>
            <a:chExt cx="4797245" cy="12606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5CF5BDA4-10C7-46A6-AC30-523A3FC438AC}"/>
                </a:ext>
              </a:extLst>
            </p:cNvPr>
            <p:cNvSpPr txBox="1"/>
            <p:nvPr/>
          </p:nvSpPr>
          <p:spPr>
            <a:xfrm>
              <a:off x="6665542" y="2703436"/>
              <a:ext cx="477715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5400" b="1" dirty="0">
                  <a:solidFill>
                    <a:schemeClr val="bg1"/>
                  </a:solidFill>
                  <a:latin typeface="EDPoonpunn" pitchFamily="2" charset="-34"/>
                  <a:cs typeface="EDPoonpunn" pitchFamily="2" charset="-34"/>
                </a:rPr>
                <a:t>MODULES</a:t>
              </a:r>
              <a:endParaRPr lang="th-TH" sz="5400" b="1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C062103B-F514-4BE9-B5B2-C13878D2FE7C}"/>
                </a:ext>
              </a:extLst>
            </p:cNvPr>
            <p:cNvSpPr txBox="1"/>
            <p:nvPr/>
          </p:nvSpPr>
          <p:spPr>
            <a:xfrm>
              <a:off x="6685691" y="3440905"/>
              <a:ext cx="47770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2800" dirty="0">
                  <a:solidFill>
                    <a:schemeClr val="bg1"/>
                  </a:solidFill>
                  <a:latin typeface="IrisUPC" pitchFamily="34" charset="-34"/>
                  <a:cs typeface="IrisUPC" pitchFamily="34" charset="-34"/>
                </a:rPr>
                <a:t>Modules</a:t>
              </a:r>
              <a:r>
                <a:rPr lang="th-TH" sz="2800" dirty="0">
                  <a:solidFill>
                    <a:schemeClr val="bg1"/>
                  </a:solidFill>
                  <a:latin typeface="IrisUPC" pitchFamily="34" charset="-34"/>
                  <a:cs typeface="IrisUPC" pitchFamily="34" charset="-34"/>
                </a:rPr>
                <a:t> ที่</a:t>
              </a:r>
              <a:r>
                <a:rPr lang="th-TH" sz="2800" dirty="0" smtClean="0">
                  <a:solidFill>
                    <a:schemeClr val="bg1"/>
                  </a:solidFill>
                  <a:latin typeface="IrisUPC" pitchFamily="34" charset="-34"/>
                  <a:cs typeface="IrisUPC" pitchFamily="34" charset="-34"/>
                </a:rPr>
                <a:t>ใช้บน </a:t>
              </a:r>
              <a:r>
                <a:rPr lang="en-GB" sz="2800" dirty="0" smtClean="0">
                  <a:solidFill>
                    <a:schemeClr val="bg1"/>
                  </a:solidFill>
                  <a:latin typeface="IrisUPC" pitchFamily="34" charset="-34"/>
                  <a:cs typeface="IrisUPC" pitchFamily="34" charset="-34"/>
                </a:rPr>
                <a:t>Object Detection</a:t>
              </a:r>
              <a:endParaRPr lang="en-GB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xmlns="" id="{7EC183A6-5C98-4A4B-AC6B-01B3FAA09969}"/>
              </a:ext>
            </a:extLst>
          </p:cNvPr>
          <p:cNvGrpSpPr/>
          <p:nvPr/>
        </p:nvGrpSpPr>
        <p:grpSpPr>
          <a:xfrm>
            <a:off x="3746642" y="2781669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165" name="Block Arc 14">
              <a:extLst>
                <a:ext uri="{FF2B5EF4-FFF2-40B4-BE49-F238E27FC236}">
                  <a16:creationId xmlns:a16="http://schemas.microsoft.com/office/drawing/2014/main" xmlns="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xmlns="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xmlns="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xmlns="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xmlns="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xmlns="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xmlns="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xmlns="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xmlns="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xmlns="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xmlns="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4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xmlns="" id="{72993309-4100-4CBD-9E6C-DD235CAB9BEE}"/>
              </a:ext>
            </a:extLst>
          </p:cNvPr>
          <p:cNvSpPr/>
          <p:nvPr/>
        </p:nvSpPr>
        <p:spPr>
          <a:xfrm>
            <a:off x="0" y="5138476"/>
            <a:ext cx="12192000" cy="152986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3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19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8858F2AB-A27D-48A9-9407-FEA50D4ECE14}"/>
              </a:ext>
            </a:extLst>
          </p:cNvPr>
          <p:cNvSpPr txBox="1"/>
          <p:nvPr/>
        </p:nvSpPr>
        <p:spPr>
          <a:xfrm>
            <a:off x="7240772" y="3322594"/>
            <a:ext cx="4859079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sz="2800" dirty="0" smtClean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	โมเดล</a:t>
            </a:r>
            <a:r>
              <a:rPr lang="th-TH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การตรวจจับวัตถุที่ได้รับการฝึกฝนบน </a:t>
            </a:r>
            <a:r>
              <a:rPr lang="en-GB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Open Images V4 </a:t>
            </a:r>
            <a:r>
              <a:rPr lang="th-TH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พร้อมด้วย </a:t>
            </a:r>
            <a:r>
              <a:rPr lang="en-GB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ImageNet </a:t>
            </a:r>
            <a:r>
              <a:rPr lang="th-TH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ที่ได้รับการฝึกฝนมาก่อน </a:t>
            </a:r>
            <a:r>
              <a:rPr lang="en-GB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Inception Resnet V2 </a:t>
            </a:r>
            <a:r>
              <a:rPr lang="th-TH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เป็นตัวแยกคุณสมบัติ</a:t>
            </a:r>
            <a:r>
              <a:rPr lang="th-TH" sz="2800" dirty="0" smtClean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ภาพ</a:t>
            </a:r>
            <a:r>
              <a:rPr lang="en-US" altLang="ko-KR" sz="2800" dirty="0" smtClean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IrisUPC" pitchFamily="34" charset="-34"/>
              <a:cs typeface="IrisUPC" pitchFamily="34" charset="-34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4960FBC3-AF37-4C52-A3A3-D4B0E0BF1F0B}"/>
              </a:ext>
            </a:extLst>
          </p:cNvPr>
          <p:cNvSpPr txBox="1"/>
          <p:nvPr/>
        </p:nvSpPr>
        <p:spPr>
          <a:xfrm>
            <a:off x="429758" y="271953"/>
            <a:ext cx="420518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8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EDPoonpunn" pitchFamily="2" charset="-34"/>
                <a:cs typeface="EDPoonpunn" pitchFamily="2" charset="-34"/>
              </a:rPr>
              <a:t>MODULES</a:t>
            </a:r>
            <a:endParaRPr lang="th-TH" sz="4800" b="1" dirty="0">
              <a:solidFill>
                <a:schemeClr val="tx2">
                  <a:lumMod val="20000"/>
                  <a:lumOff val="80000"/>
                </a:schemeClr>
              </a:solidFill>
              <a:latin typeface="EDPoonpunn" pitchFamily="2" charset="-34"/>
              <a:cs typeface="EDPoonpunn" pitchFamily="2" charset="-34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F7441F2E-6457-4F76-A783-E1528D43B02C}"/>
              </a:ext>
            </a:extLst>
          </p:cNvPr>
          <p:cNvSpPr txBox="1"/>
          <p:nvPr/>
        </p:nvSpPr>
        <p:spPr>
          <a:xfrm>
            <a:off x="280299" y="2082612"/>
            <a:ext cx="5319004" cy="1477328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faster_rcnn</a:t>
            </a:r>
          </a:p>
          <a:p>
            <a:r>
              <a:rPr lang="en-GB" sz="3200" b="1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openimages_v4</a:t>
            </a:r>
          </a:p>
          <a:p>
            <a:r>
              <a:rPr lang="en-GB" sz="3200" b="1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inception_resnet_v2</a:t>
            </a:r>
          </a:p>
        </p:txBody>
      </p:sp>
      <p:sp>
        <p:nvSpPr>
          <p:cNvPr id="147" name="Rectangle 9">
            <a:extLst>
              <a:ext uri="{FF2B5EF4-FFF2-40B4-BE49-F238E27FC236}">
                <a16:creationId xmlns:a16="http://schemas.microsoft.com/office/drawing/2014/main" xmlns="" id="{5D9964F1-0EA5-44E3-AB63-8B9D4FAA330F}"/>
              </a:ext>
            </a:extLst>
          </p:cNvPr>
          <p:cNvSpPr/>
          <p:nvPr/>
        </p:nvSpPr>
        <p:spPr>
          <a:xfrm>
            <a:off x="3693311" y="5719403"/>
            <a:ext cx="614782" cy="490480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8" name="Rounded Rectangle 25">
            <a:extLst>
              <a:ext uri="{FF2B5EF4-FFF2-40B4-BE49-F238E27FC236}">
                <a16:creationId xmlns:a16="http://schemas.microsoft.com/office/drawing/2014/main" xmlns="" id="{F5F58286-756C-455D-89C4-BC83645201A3}"/>
              </a:ext>
            </a:extLst>
          </p:cNvPr>
          <p:cNvSpPr/>
          <p:nvPr/>
        </p:nvSpPr>
        <p:spPr>
          <a:xfrm>
            <a:off x="5576576" y="5747544"/>
            <a:ext cx="592488" cy="434199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xmlns="" id="{5772B119-D7E4-4460-B122-4CD8875CFDD9}"/>
              </a:ext>
            </a:extLst>
          </p:cNvPr>
          <p:cNvSpPr/>
          <p:nvPr/>
        </p:nvSpPr>
        <p:spPr>
          <a:xfrm>
            <a:off x="6495915" y="5754267"/>
            <a:ext cx="592488" cy="420752"/>
          </a:xfrm>
          <a:custGeom>
            <a:avLst/>
            <a:gdLst>
              <a:gd name="connsiteX0" fmla="*/ 1359605 w 2028518"/>
              <a:gd name="connsiteY0" fmla="*/ 1366447 h 1440540"/>
              <a:gd name="connsiteX1" fmla="*/ 1359605 w 2028518"/>
              <a:gd name="connsiteY1" fmla="*/ 1406271 h 1440540"/>
              <a:gd name="connsiteX2" fmla="*/ 1942246 w 2028518"/>
              <a:gd name="connsiteY2" fmla="*/ 1406271 h 1440540"/>
              <a:gd name="connsiteX3" fmla="*/ 1942246 w 2028518"/>
              <a:gd name="connsiteY3" fmla="*/ 1366447 h 1440540"/>
              <a:gd name="connsiteX4" fmla="*/ 1359605 w 2028518"/>
              <a:gd name="connsiteY4" fmla="*/ 1305350 h 1440540"/>
              <a:gd name="connsiteX5" fmla="*/ 1359605 w 2028518"/>
              <a:gd name="connsiteY5" fmla="*/ 1345174 h 1440540"/>
              <a:gd name="connsiteX6" fmla="*/ 1942246 w 2028518"/>
              <a:gd name="connsiteY6" fmla="*/ 1345174 h 1440540"/>
              <a:gd name="connsiteX7" fmla="*/ 1942246 w 2028518"/>
              <a:gd name="connsiteY7" fmla="*/ 1305350 h 1440540"/>
              <a:gd name="connsiteX8" fmla="*/ 1359605 w 2028518"/>
              <a:gd name="connsiteY8" fmla="*/ 1244254 h 1440540"/>
              <a:gd name="connsiteX9" fmla="*/ 1359605 w 2028518"/>
              <a:gd name="connsiteY9" fmla="*/ 1284078 h 1440540"/>
              <a:gd name="connsiteX10" fmla="*/ 1942246 w 2028518"/>
              <a:gd name="connsiteY10" fmla="*/ 1284078 h 1440540"/>
              <a:gd name="connsiteX11" fmla="*/ 1942246 w 2028518"/>
              <a:gd name="connsiteY11" fmla="*/ 1244254 h 1440540"/>
              <a:gd name="connsiteX12" fmla="*/ 1359605 w 2028518"/>
              <a:gd name="connsiteY12" fmla="*/ 1183157 h 1440540"/>
              <a:gd name="connsiteX13" fmla="*/ 1359605 w 2028518"/>
              <a:gd name="connsiteY13" fmla="*/ 1222981 h 1440540"/>
              <a:gd name="connsiteX14" fmla="*/ 1942246 w 2028518"/>
              <a:gd name="connsiteY14" fmla="*/ 1222981 h 1440540"/>
              <a:gd name="connsiteX15" fmla="*/ 1942246 w 2028518"/>
              <a:gd name="connsiteY15" fmla="*/ 1183157 h 1440540"/>
              <a:gd name="connsiteX16" fmla="*/ 1003047 w 2028518"/>
              <a:gd name="connsiteY16" fmla="*/ 821458 h 1440540"/>
              <a:gd name="connsiteX17" fmla="*/ 1003047 w 2028518"/>
              <a:gd name="connsiteY17" fmla="*/ 1439143 h 1440540"/>
              <a:gd name="connsiteX18" fmla="*/ 1259865 w 2028518"/>
              <a:gd name="connsiteY18" fmla="*/ 1439143 h 1440540"/>
              <a:gd name="connsiteX19" fmla="*/ 1259865 w 2028518"/>
              <a:gd name="connsiteY19" fmla="*/ 821458 h 1440540"/>
              <a:gd name="connsiteX20" fmla="*/ 640721 w 2028518"/>
              <a:gd name="connsiteY20" fmla="*/ 818736 h 1440540"/>
              <a:gd name="connsiteX21" fmla="*/ 640721 w 2028518"/>
              <a:gd name="connsiteY21" fmla="*/ 1436421 h 1440540"/>
              <a:gd name="connsiteX22" fmla="*/ 860983 w 2028518"/>
              <a:gd name="connsiteY22" fmla="*/ 1436421 h 1440540"/>
              <a:gd name="connsiteX23" fmla="*/ 860983 w 2028518"/>
              <a:gd name="connsiteY23" fmla="*/ 818736 h 1440540"/>
              <a:gd name="connsiteX24" fmla="*/ 1818380 w 2028518"/>
              <a:gd name="connsiteY24" fmla="*/ 734607 h 1440540"/>
              <a:gd name="connsiteX25" fmla="*/ 1818380 w 2028518"/>
              <a:gd name="connsiteY25" fmla="*/ 807677 h 1440540"/>
              <a:gd name="connsiteX26" fmla="*/ 1916476 w 2028518"/>
              <a:gd name="connsiteY26" fmla="*/ 807677 h 1440540"/>
              <a:gd name="connsiteX27" fmla="*/ 1916476 w 2028518"/>
              <a:gd name="connsiteY27" fmla="*/ 734607 h 1440540"/>
              <a:gd name="connsiteX28" fmla="*/ 1634779 w 2028518"/>
              <a:gd name="connsiteY28" fmla="*/ 734607 h 1440540"/>
              <a:gd name="connsiteX29" fmla="*/ 1634779 w 2028518"/>
              <a:gd name="connsiteY29" fmla="*/ 807677 h 1440540"/>
              <a:gd name="connsiteX30" fmla="*/ 1732875 w 2028518"/>
              <a:gd name="connsiteY30" fmla="*/ 807677 h 1440540"/>
              <a:gd name="connsiteX31" fmla="*/ 1732875 w 2028518"/>
              <a:gd name="connsiteY31" fmla="*/ 734607 h 1440540"/>
              <a:gd name="connsiteX32" fmla="*/ 1451179 w 2028518"/>
              <a:gd name="connsiteY32" fmla="*/ 734607 h 1440540"/>
              <a:gd name="connsiteX33" fmla="*/ 1451179 w 2028518"/>
              <a:gd name="connsiteY33" fmla="*/ 807677 h 1440540"/>
              <a:gd name="connsiteX34" fmla="*/ 1549275 w 2028518"/>
              <a:gd name="connsiteY34" fmla="*/ 807677 h 1440540"/>
              <a:gd name="connsiteX35" fmla="*/ 1549275 w 2028518"/>
              <a:gd name="connsiteY35" fmla="*/ 734607 h 1440540"/>
              <a:gd name="connsiteX36" fmla="*/ 1818380 w 2028518"/>
              <a:gd name="connsiteY36" fmla="*/ 582994 h 1440540"/>
              <a:gd name="connsiteX37" fmla="*/ 1818380 w 2028518"/>
              <a:gd name="connsiteY37" fmla="*/ 656064 h 1440540"/>
              <a:gd name="connsiteX38" fmla="*/ 1916476 w 2028518"/>
              <a:gd name="connsiteY38" fmla="*/ 656064 h 1440540"/>
              <a:gd name="connsiteX39" fmla="*/ 1916476 w 2028518"/>
              <a:gd name="connsiteY39" fmla="*/ 582994 h 1440540"/>
              <a:gd name="connsiteX40" fmla="*/ 1634779 w 2028518"/>
              <a:gd name="connsiteY40" fmla="*/ 582994 h 1440540"/>
              <a:gd name="connsiteX41" fmla="*/ 1634779 w 2028518"/>
              <a:gd name="connsiteY41" fmla="*/ 656064 h 1440540"/>
              <a:gd name="connsiteX42" fmla="*/ 1732875 w 2028518"/>
              <a:gd name="connsiteY42" fmla="*/ 656064 h 1440540"/>
              <a:gd name="connsiteX43" fmla="*/ 1732875 w 2028518"/>
              <a:gd name="connsiteY43" fmla="*/ 582994 h 1440540"/>
              <a:gd name="connsiteX44" fmla="*/ 1451179 w 2028518"/>
              <a:gd name="connsiteY44" fmla="*/ 582994 h 1440540"/>
              <a:gd name="connsiteX45" fmla="*/ 1451179 w 2028518"/>
              <a:gd name="connsiteY45" fmla="*/ 656064 h 1440540"/>
              <a:gd name="connsiteX46" fmla="*/ 1549275 w 2028518"/>
              <a:gd name="connsiteY46" fmla="*/ 656064 h 1440540"/>
              <a:gd name="connsiteX47" fmla="*/ 1549275 w 2028518"/>
              <a:gd name="connsiteY47" fmla="*/ 582994 h 1440540"/>
              <a:gd name="connsiteX48" fmla="*/ 403424 w 2028518"/>
              <a:gd name="connsiteY48" fmla="*/ 499916 h 1440540"/>
              <a:gd name="connsiteX49" fmla="*/ 348620 w 2028518"/>
              <a:gd name="connsiteY49" fmla="*/ 554720 h 1440540"/>
              <a:gd name="connsiteX50" fmla="*/ 348620 w 2028518"/>
              <a:gd name="connsiteY50" fmla="*/ 1438886 h 1440540"/>
              <a:gd name="connsiteX51" fmla="*/ 458227 w 2028518"/>
              <a:gd name="connsiteY51" fmla="*/ 1438886 h 1440540"/>
              <a:gd name="connsiteX52" fmla="*/ 458228 w 2028518"/>
              <a:gd name="connsiteY52" fmla="*/ 554720 h 1440540"/>
              <a:gd name="connsiteX53" fmla="*/ 403424 w 2028518"/>
              <a:gd name="connsiteY53" fmla="*/ 499916 h 1440540"/>
              <a:gd name="connsiteX54" fmla="*/ 169200 w 2028518"/>
              <a:gd name="connsiteY54" fmla="*/ 496212 h 1440540"/>
              <a:gd name="connsiteX55" fmla="*/ 114396 w 2028518"/>
              <a:gd name="connsiteY55" fmla="*/ 551016 h 1440540"/>
              <a:gd name="connsiteX56" fmla="*/ 114396 w 2028518"/>
              <a:gd name="connsiteY56" fmla="*/ 1435182 h 1440540"/>
              <a:gd name="connsiteX57" fmla="*/ 224003 w 2028518"/>
              <a:gd name="connsiteY57" fmla="*/ 1435182 h 1440540"/>
              <a:gd name="connsiteX58" fmla="*/ 224004 w 2028518"/>
              <a:gd name="connsiteY58" fmla="*/ 551016 h 1440540"/>
              <a:gd name="connsiteX59" fmla="*/ 169200 w 2028518"/>
              <a:gd name="connsiteY59" fmla="*/ 496212 h 1440540"/>
              <a:gd name="connsiteX60" fmla="*/ 1818380 w 2028518"/>
              <a:gd name="connsiteY60" fmla="*/ 431380 h 1440540"/>
              <a:gd name="connsiteX61" fmla="*/ 1818380 w 2028518"/>
              <a:gd name="connsiteY61" fmla="*/ 504450 h 1440540"/>
              <a:gd name="connsiteX62" fmla="*/ 1916476 w 2028518"/>
              <a:gd name="connsiteY62" fmla="*/ 504450 h 1440540"/>
              <a:gd name="connsiteX63" fmla="*/ 1916476 w 2028518"/>
              <a:gd name="connsiteY63" fmla="*/ 431380 h 1440540"/>
              <a:gd name="connsiteX64" fmla="*/ 1634779 w 2028518"/>
              <a:gd name="connsiteY64" fmla="*/ 431380 h 1440540"/>
              <a:gd name="connsiteX65" fmla="*/ 1634779 w 2028518"/>
              <a:gd name="connsiteY65" fmla="*/ 504450 h 1440540"/>
              <a:gd name="connsiteX66" fmla="*/ 1732875 w 2028518"/>
              <a:gd name="connsiteY66" fmla="*/ 504450 h 1440540"/>
              <a:gd name="connsiteX67" fmla="*/ 1732875 w 2028518"/>
              <a:gd name="connsiteY67" fmla="*/ 431380 h 1440540"/>
              <a:gd name="connsiteX68" fmla="*/ 1451179 w 2028518"/>
              <a:gd name="connsiteY68" fmla="*/ 431380 h 1440540"/>
              <a:gd name="connsiteX69" fmla="*/ 1451179 w 2028518"/>
              <a:gd name="connsiteY69" fmla="*/ 504450 h 1440540"/>
              <a:gd name="connsiteX70" fmla="*/ 1549275 w 2028518"/>
              <a:gd name="connsiteY70" fmla="*/ 504450 h 1440540"/>
              <a:gd name="connsiteX71" fmla="*/ 1549275 w 2028518"/>
              <a:gd name="connsiteY71" fmla="*/ 431380 h 1440540"/>
              <a:gd name="connsiteX72" fmla="*/ 1254606 w 2028518"/>
              <a:gd name="connsiteY72" fmla="*/ 431380 h 1440540"/>
              <a:gd name="connsiteX73" fmla="*/ 1254606 w 2028518"/>
              <a:gd name="connsiteY73" fmla="*/ 504450 h 1440540"/>
              <a:gd name="connsiteX74" fmla="*/ 1352702 w 2028518"/>
              <a:gd name="connsiteY74" fmla="*/ 504450 h 1440540"/>
              <a:gd name="connsiteX75" fmla="*/ 1352702 w 2028518"/>
              <a:gd name="connsiteY75" fmla="*/ 431380 h 1440540"/>
              <a:gd name="connsiteX76" fmla="*/ 1071005 w 2028518"/>
              <a:gd name="connsiteY76" fmla="*/ 431380 h 1440540"/>
              <a:gd name="connsiteX77" fmla="*/ 1071005 w 2028518"/>
              <a:gd name="connsiteY77" fmla="*/ 504450 h 1440540"/>
              <a:gd name="connsiteX78" fmla="*/ 1169101 w 2028518"/>
              <a:gd name="connsiteY78" fmla="*/ 504450 h 1440540"/>
              <a:gd name="connsiteX79" fmla="*/ 1169101 w 2028518"/>
              <a:gd name="connsiteY79" fmla="*/ 431380 h 1440540"/>
              <a:gd name="connsiteX80" fmla="*/ 887405 w 2028518"/>
              <a:gd name="connsiteY80" fmla="*/ 431380 h 1440540"/>
              <a:gd name="connsiteX81" fmla="*/ 887405 w 2028518"/>
              <a:gd name="connsiteY81" fmla="*/ 504450 h 1440540"/>
              <a:gd name="connsiteX82" fmla="*/ 985501 w 2028518"/>
              <a:gd name="connsiteY82" fmla="*/ 504450 h 1440540"/>
              <a:gd name="connsiteX83" fmla="*/ 985501 w 2028518"/>
              <a:gd name="connsiteY83" fmla="*/ 431380 h 1440540"/>
              <a:gd name="connsiteX84" fmla="*/ 726849 w 2028518"/>
              <a:gd name="connsiteY84" fmla="*/ 431380 h 1440540"/>
              <a:gd name="connsiteX85" fmla="*/ 726849 w 2028518"/>
              <a:gd name="connsiteY85" fmla="*/ 504450 h 1440540"/>
              <a:gd name="connsiteX86" fmla="*/ 824945 w 2028518"/>
              <a:gd name="connsiteY86" fmla="*/ 504450 h 1440540"/>
              <a:gd name="connsiteX87" fmla="*/ 824945 w 2028518"/>
              <a:gd name="connsiteY87" fmla="*/ 431380 h 1440540"/>
              <a:gd name="connsiteX88" fmla="*/ 543248 w 2028518"/>
              <a:gd name="connsiteY88" fmla="*/ 431380 h 1440540"/>
              <a:gd name="connsiteX89" fmla="*/ 543248 w 2028518"/>
              <a:gd name="connsiteY89" fmla="*/ 504450 h 1440540"/>
              <a:gd name="connsiteX90" fmla="*/ 641344 w 2028518"/>
              <a:gd name="connsiteY90" fmla="*/ 504450 h 1440540"/>
              <a:gd name="connsiteX91" fmla="*/ 641344 w 2028518"/>
              <a:gd name="connsiteY91" fmla="*/ 431380 h 1440540"/>
              <a:gd name="connsiteX92" fmla="*/ 525663 w 2028518"/>
              <a:gd name="connsiteY92" fmla="*/ 0 h 1440540"/>
              <a:gd name="connsiteX93" fmla="*/ 525663 w 2028518"/>
              <a:gd name="connsiteY93" fmla="*/ 296929 h 1440540"/>
              <a:gd name="connsiteX94" fmla="*/ 1026614 w 2028518"/>
              <a:gd name="connsiteY94" fmla="*/ 0 h 1440540"/>
              <a:gd name="connsiteX95" fmla="*/ 1026614 w 2028518"/>
              <a:gd name="connsiteY95" fmla="*/ 296930 h 1440540"/>
              <a:gd name="connsiteX96" fmla="*/ 1527566 w 2028518"/>
              <a:gd name="connsiteY96" fmla="*/ 0 h 1440540"/>
              <a:gd name="connsiteX97" fmla="*/ 1527566 w 2028518"/>
              <a:gd name="connsiteY97" fmla="*/ 296930 h 1440540"/>
              <a:gd name="connsiteX98" fmla="*/ 2028518 w 2028518"/>
              <a:gd name="connsiteY98" fmla="*/ 0 h 1440540"/>
              <a:gd name="connsiteX99" fmla="*/ 2028518 w 2028518"/>
              <a:gd name="connsiteY99" fmla="*/ 311577 h 1440540"/>
              <a:gd name="connsiteX100" fmla="*/ 2028518 w 2028518"/>
              <a:gd name="connsiteY100" fmla="*/ 1440540 h 1440540"/>
              <a:gd name="connsiteX101" fmla="*/ 0 w 2028518"/>
              <a:gd name="connsiteY101" fmla="*/ 1440540 h 1440540"/>
              <a:gd name="connsiteX102" fmla="*/ 0 w 2028518"/>
              <a:gd name="connsiteY102" fmla="*/ 311577 h 144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028518" h="1440540">
                <a:moveTo>
                  <a:pt x="1359605" y="1366447"/>
                </a:moveTo>
                <a:lnTo>
                  <a:pt x="1359605" y="1406271"/>
                </a:lnTo>
                <a:lnTo>
                  <a:pt x="1942246" y="1406271"/>
                </a:lnTo>
                <a:lnTo>
                  <a:pt x="1942246" y="1366447"/>
                </a:lnTo>
                <a:close/>
                <a:moveTo>
                  <a:pt x="1359605" y="1305350"/>
                </a:moveTo>
                <a:lnTo>
                  <a:pt x="1359605" y="1345174"/>
                </a:lnTo>
                <a:lnTo>
                  <a:pt x="1942246" y="1345174"/>
                </a:lnTo>
                <a:lnTo>
                  <a:pt x="1942246" y="1305350"/>
                </a:lnTo>
                <a:close/>
                <a:moveTo>
                  <a:pt x="1359605" y="1244254"/>
                </a:moveTo>
                <a:lnTo>
                  <a:pt x="1359605" y="1284078"/>
                </a:lnTo>
                <a:lnTo>
                  <a:pt x="1942246" y="1284078"/>
                </a:lnTo>
                <a:lnTo>
                  <a:pt x="1942246" y="1244254"/>
                </a:lnTo>
                <a:close/>
                <a:moveTo>
                  <a:pt x="1359605" y="1183157"/>
                </a:moveTo>
                <a:lnTo>
                  <a:pt x="1359605" y="1222981"/>
                </a:lnTo>
                <a:lnTo>
                  <a:pt x="1942246" y="1222981"/>
                </a:lnTo>
                <a:lnTo>
                  <a:pt x="1942246" y="1183157"/>
                </a:lnTo>
                <a:close/>
                <a:moveTo>
                  <a:pt x="1003047" y="821458"/>
                </a:moveTo>
                <a:lnTo>
                  <a:pt x="1003047" y="1439143"/>
                </a:lnTo>
                <a:lnTo>
                  <a:pt x="1259865" y="1439143"/>
                </a:lnTo>
                <a:lnTo>
                  <a:pt x="1259865" y="821458"/>
                </a:lnTo>
                <a:close/>
                <a:moveTo>
                  <a:pt x="640721" y="818736"/>
                </a:moveTo>
                <a:lnTo>
                  <a:pt x="640721" y="1436421"/>
                </a:lnTo>
                <a:lnTo>
                  <a:pt x="860983" y="1436421"/>
                </a:lnTo>
                <a:lnTo>
                  <a:pt x="860983" y="818736"/>
                </a:lnTo>
                <a:close/>
                <a:moveTo>
                  <a:pt x="1818380" y="734607"/>
                </a:moveTo>
                <a:lnTo>
                  <a:pt x="1818380" y="807677"/>
                </a:lnTo>
                <a:lnTo>
                  <a:pt x="1916476" y="807677"/>
                </a:lnTo>
                <a:lnTo>
                  <a:pt x="1916476" y="734607"/>
                </a:lnTo>
                <a:close/>
                <a:moveTo>
                  <a:pt x="1634779" y="734607"/>
                </a:moveTo>
                <a:lnTo>
                  <a:pt x="1634779" y="807677"/>
                </a:lnTo>
                <a:lnTo>
                  <a:pt x="1732875" y="807677"/>
                </a:lnTo>
                <a:lnTo>
                  <a:pt x="1732875" y="734607"/>
                </a:lnTo>
                <a:close/>
                <a:moveTo>
                  <a:pt x="1451179" y="734607"/>
                </a:moveTo>
                <a:lnTo>
                  <a:pt x="1451179" y="807677"/>
                </a:lnTo>
                <a:lnTo>
                  <a:pt x="1549275" y="807677"/>
                </a:lnTo>
                <a:lnTo>
                  <a:pt x="1549275" y="734607"/>
                </a:lnTo>
                <a:close/>
                <a:moveTo>
                  <a:pt x="1818380" y="582994"/>
                </a:moveTo>
                <a:lnTo>
                  <a:pt x="1818380" y="656064"/>
                </a:lnTo>
                <a:lnTo>
                  <a:pt x="1916476" y="656064"/>
                </a:lnTo>
                <a:lnTo>
                  <a:pt x="1916476" y="582994"/>
                </a:lnTo>
                <a:close/>
                <a:moveTo>
                  <a:pt x="1634779" y="582994"/>
                </a:moveTo>
                <a:lnTo>
                  <a:pt x="1634779" y="656064"/>
                </a:lnTo>
                <a:lnTo>
                  <a:pt x="1732875" y="656064"/>
                </a:lnTo>
                <a:lnTo>
                  <a:pt x="1732875" y="582994"/>
                </a:lnTo>
                <a:close/>
                <a:moveTo>
                  <a:pt x="1451179" y="582994"/>
                </a:moveTo>
                <a:lnTo>
                  <a:pt x="1451179" y="656064"/>
                </a:lnTo>
                <a:lnTo>
                  <a:pt x="1549275" y="656064"/>
                </a:lnTo>
                <a:lnTo>
                  <a:pt x="1549275" y="582994"/>
                </a:lnTo>
                <a:close/>
                <a:moveTo>
                  <a:pt x="403424" y="499916"/>
                </a:moveTo>
                <a:cubicBezTo>
                  <a:pt x="373157" y="499916"/>
                  <a:pt x="348620" y="524453"/>
                  <a:pt x="348620" y="554720"/>
                </a:cubicBezTo>
                <a:lnTo>
                  <a:pt x="348620" y="1438886"/>
                </a:lnTo>
                <a:lnTo>
                  <a:pt x="458227" y="1438886"/>
                </a:lnTo>
                <a:cubicBezTo>
                  <a:pt x="458227" y="1144164"/>
                  <a:pt x="458228" y="849442"/>
                  <a:pt x="458228" y="554720"/>
                </a:cubicBezTo>
                <a:cubicBezTo>
                  <a:pt x="458228" y="524453"/>
                  <a:pt x="433691" y="499916"/>
                  <a:pt x="403424" y="499916"/>
                </a:cubicBezTo>
                <a:close/>
                <a:moveTo>
                  <a:pt x="169200" y="496212"/>
                </a:moveTo>
                <a:cubicBezTo>
                  <a:pt x="138933" y="496212"/>
                  <a:pt x="114396" y="520749"/>
                  <a:pt x="114396" y="551016"/>
                </a:cubicBezTo>
                <a:lnTo>
                  <a:pt x="114396" y="1435182"/>
                </a:lnTo>
                <a:lnTo>
                  <a:pt x="224003" y="1435182"/>
                </a:lnTo>
                <a:cubicBezTo>
                  <a:pt x="224003" y="1140460"/>
                  <a:pt x="224004" y="845738"/>
                  <a:pt x="224004" y="551016"/>
                </a:cubicBezTo>
                <a:cubicBezTo>
                  <a:pt x="224004" y="520749"/>
                  <a:pt x="199467" y="496212"/>
                  <a:pt x="169200" y="496212"/>
                </a:cubicBezTo>
                <a:close/>
                <a:moveTo>
                  <a:pt x="1818380" y="431380"/>
                </a:moveTo>
                <a:lnTo>
                  <a:pt x="1818380" y="504450"/>
                </a:lnTo>
                <a:lnTo>
                  <a:pt x="1916476" y="504450"/>
                </a:lnTo>
                <a:lnTo>
                  <a:pt x="1916476" y="431380"/>
                </a:lnTo>
                <a:close/>
                <a:moveTo>
                  <a:pt x="1634779" y="431380"/>
                </a:moveTo>
                <a:lnTo>
                  <a:pt x="1634779" y="504450"/>
                </a:lnTo>
                <a:lnTo>
                  <a:pt x="1732875" y="504450"/>
                </a:lnTo>
                <a:lnTo>
                  <a:pt x="1732875" y="431380"/>
                </a:lnTo>
                <a:close/>
                <a:moveTo>
                  <a:pt x="1451179" y="431380"/>
                </a:moveTo>
                <a:lnTo>
                  <a:pt x="1451179" y="504450"/>
                </a:lnTo>
                <a:lnTo>
                  <a:pt x="1549275" y="504450"/>
                </a:lnTo>
                <a:lnTo>
                  <a:pt x="1549275" y="431380"/>
                </a:lnTo>
                <a:close/>
                <a:moveTo>
                  <a:pt x="1254606" y="431380"/>
                </a:moveTo>
                <a:lnTo>
                  <a:pt x="1254606" y="504450"/>
                </a:lnTo>
                <a:lnTo>
                  <a:pt x="1352702" y="504450"/>
                </a:lnTo>
                <a:lnTo>
                  <a:pt x="1352702" y="431380"/>
                </a:lnTo>
                <a:close/>
                <a:moveTo>
                  <a:pt x="1071005" y="431380"/>
                </a:moveTo>
                <a:lnTo>
                  <a:pt x="1071005" y="504450"/>
                </a:lnTo>
                <a:lnTo>
                  <a:pt x="1169101" y="504450"/>
                </a:lnTo>
                <a:lnTo>
                  <a:pt x="1169101" y="431380"/>
                </a:lnTo>
                <a:close/>
                <a:moveTo>
                  <a:pt x="887405" y="431380"/>
                </a:moveTo>
                <a:lnTo>
                  <a:pt x="887405" y="504450"/>
                </a:lnTo>
                <a:lnTo>
                  <a:pt x="985501" y="504450"/>
                </a:lnTo>
                <a:lnTo>
                  <a:pt x="985501" y="431380"/>
                </a:lnTo>
                <a:close/>
                <a:moveTo>
                  <a:pt x="726849" y="431380"/>
                </a:moveTo>
                <a:lnTo>
                  <a:pt x="726849" y="504450"/>
                </a:lnTo>
                <a:lnTo>
                  <a:pt x="824945" y="504450"/>
                </a:lnTo>
                <a:lnTo>
                  <a:pt x="824945" y="431380"/>
                </a:lnTo>
                <a:close/>
                <a:moveTo>
                  <a:pt x="543248" y="431380"/>
                </a:moveTo>
                <a:lnTo>
                  <a:pt x="543248" y="504450"/>
                </a:lnTo>
                <a:lnTo>
                  <a:pt x="641344" y="504450"/>
                </a:lnTo>
                <a:lnTo>
                  <a:pt x="641344" y="431380"/>
                </a:lnTo>
                <a:close/>
                <a:moveTo>
                  <a:pt x="525663" y="0"/>
                </a:moveTo>
                <a:lnTo>
                  <a:pt x="525663" y="296929"/>
                </a:lnTo>
                <a:lnTo>
                  <a:pt x="1026614" y="0"/>
                </a:lnTo>
                <a:lnTo>
                  <a:pt x="1026614" y="296930"/>
                </a:lnTo>
                <a:lnTo>
                  <a:pt x="1527566" y="0"/>
                </a:lnTo>
                <a:lnTo>
                  <a:pt x="1527566" y="296930"/>
                </a:lnTo>
                <a:lnTo>
                  <a:pt x="2028518" y="0"/>
                </a:lnTo>
                <a:lnTo>
                  <a:pt x="2028518" y="311577"/>
                </a:lnTo>
                <a:lnTo>
                  <a:pt x="2028518" y="1440540"/>
                </a:lnTo>
                <a:lnTo>
                  <a:pt x="0" y="1440540"/>
                </a:lnTo>
                <a:lnTo>
                  <a:pt x="0" y="3115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xmlns="" id="{2D7CA366-7F3F-41C6-AD13-707D3D37FE05}"/>
              </a:ext>
            </a:extLst>
          </p:cNvPr>
          <p:cNvSpPr/>
          <p:nvPr/>
        </p:nvSpPr>
        <p:spPr>
          <a:xfrm rot="5400000">
            <a:off x="4698963" y="5657253"/>
            <a:ext cx="486743" cy="614781"/>
          </a:xfrm>
          <a:custGeom>
            <a:avLst/>
            <a:gdLst>
              <a:gd name="connsiteX0" fmla="*/ 855467 w 1318389"/>
              <a:gd name="connsiteY0" fmla="*/ 1312844 h 1665195"/>
              <a:gd name="connsiteX1" fmla="*/ 898407 w 1318389"/>
              <a:gd name="connsiteY1" fmla="*/ 1355784 h 1665195"/>
              <a:gd name="connsiteX2" fmla="*/ 941347 w 1318389"/>
              <a:gd name="connsiteY2" fmla="*/ 1312844 h 1665195"/>
              <a:gd name="connsiteX3" fmla="*/ 898407 w 1318389"/>
              <a:gd name="connsiteY3" fmla="*/ 1269904 h 1665195"/>
              <a:gd name="connsiteX4" fmla="*/ 855467 w 1318389"/>
              <a:gd name="connsiteY4" fmla="*/ 1312844 h 1665195"/>
              <a:gd name="connsiteX5" fmla="*/ 362769 w 1318389"/>
              <a:gd name="connsiteY5" fmla="*/ 236590 h 1665195"/>
              <a:gd name="connsiteX6" fmla="*/ 405229 w 1318389"/>
              <a:gd name="connsiteY6" fmla="*/ 279050 h 1665195"/>
              <a:gd name="connsiteX7" fmla="*/ 447689 w 1318389"/>
              <a:gd name="connsiteY7" fmla="*/ 236590 h 1665195"/>
              <a:gd name="connsiteX8" fmla="*/ 405229 w 1318389"/>
              <a:gd name="connsiteY8" fmla="*/ 194130 h 1665195"/>
              <a:gd name="connsiteX9" fmla="*/ 362769 w 1318389"/>
              <a:gd name="connsiteY9" fmla="*/ 236590 h 1665195"/>
              <a:gd name="connsiteX10" fmla="*/ 348187 w 1318389"/>
              <a:gd name="connsiteY10" fmla="*/ 1312844 h 1665195"/>
              <a:gd name="connsiteX11" fmla="*/ 391127 w 1318389"/>
              <a:gd name="connsiteY11" fmla="*/ 1355784 h 1665195"/>
              <a:gd name="connsiteX12" fmla="*/ 434066 w 1318389"/>
              <a:gd name="connsiteY12" fmla="*/ 1312844 h 1665195"/>
              <a:gd name="connsiteX13" fmla="*/ 391127 w 1318389"/>
              <a:gd name="connsiteY13" fmla="*/ 1269904 h 1665195"/>
              <a:gd name="connsiteX14" fmla="*/ 348187 w 1318389"/>
              <a:gd name="connsiteY14" fmla="*/ 1312844 h 1665195"/>
              <a:gd name="connsiteX15" fmla="*/ 81655 w 1318389"/>
              <a:gd name="connsiteY15" fmla="*/ 873373 h 1665195"/>
              <a:gd name="connsiteX16" fmla="*/ 124595 w 1318389"/>
              <a:gd name="connsiteY16" fmla="*/ 916313 h 1665195"/>
              <a:gd name="connsiteX17" fmla="*/ 167534 w 1318389"/>
              <a:gd name="connsiteY17" fmla="*/ 873373 h 1665195"/>
              <a:gd name="connsiteX18" fmla="*/ 124595 w 1318389"/>
              <a:gd name="connsiteY18" fmla="*/ 830433 h 1665195"/>
              <a:gd name="connsiteX19" fmla="*/ 81655 w 1318389"/>
              <a:gd name="connsiteY19" fmla="*/ 873373 h 1665195"/>
              <a:gd name="connsiteX20" fmla="*/ 898 w 1318389"/>
              <a:gd name="connsiteY20" fmla="*/ 878256 h 1665195"/>
              <a:gd name="connsiteX21" fmla="*/ 59313 w 1318389"/>
              <a:gd name="connsiteY21" fmla="*/ 760898 h 1665195"/>
              <a:gd name="connsiteX22" fmla="*/ 60023 w 1318389"/>
              <a:gd name="connsiteY22" fmla="*/ 760660 h 1665195"/>
              <a:gd name="connsiteX23" fmla="*/ 301509 w 1318389"/>
              <a:gd name="connsiteY23" fmla="*/ 256655 h 1665195"/>
              <a:gd name="connsiteX24" fmla="*/ 300401 w 1318389"/>
              <a:gd name="connsiteY24" fmla="*/ 253678 h 1665195"/>
              <a:gd name="connsiteX25" fmla="*/ 392815 w 1318389"/>
              <a:gd name="connsiteY25" fmla="*/ 125792 h 1665195"/>
              <a:gd name="connsiteX26" fmla="*/ 426561 w 1318389"/>
              <a:gd name="connsiteY26" fmla="*/ 127298 h 1665195"/>
              <a:gd name="connsiteX27" fmla="*/ 501833 w 1318389"/>
              <a:gd name="connsiteY27" fmla="*/ 25203 h 1665195"/>
              <a:gd name="connsiteX28" fmla="*/ 659591 w 1318389"/>
              <a:gd name="connsiteY28" fmla="*/ 0 h 1665195"/>
              <a:gd name="connsiteX29" fmla="*/ 767873 w 1318389"/>
              <a:gd name="connsiteY29" fmla="*/ 94280 h 1665195"/>
              <a:gd name="connsiteX30" fmla="*/ 773474 w 1318389"/>
              <a:gd name="connsiteY30" fmla="*/ 129752 h 1665195"/>
              <a:gd name="connsiteX31" fmla="*/ 750137 w 1318389"/>
              <a:gd name="connsiteY31" fmla="*/ 133486 h 1665195"/>
              <a:gd name="connsiteX32" fmla="*/ 643721 w 1318389"/>
              <a:gd name="connsiteY32" fmla="*/ 50407 h 1665195"/>
              <a:gd name="connsiteX33" fmla="*/ 528905 w 1318389"/>
              <a:gd name="connsiteY33" fmla="*/ 68143 h 1665195"/>
              <a:gd name="connsiteX34" fmla="*/ 477195 w 1318389"/>
              <a:gd name="connsiteY34" fmla="*/ 147376 h 1665195"/>
              <a:gd name="connsiteX35" fmla="*/ 504919 w 1318389"/>
              <a:gd name="connsiteY35" fmla="*/ 176856 h 1665195"/>
              <a:gd name="connsiteX36" fmla="*/ 520701 w 1318389"/>
              <a:gd name="connsiteY36" fmla="*/ 218206 h 1665195"/>
              <a:gd name="connsiteX37" fmla="*/ 520838 w 1318389"/>
              <a:gd name="connsiteY37" fmla="*/ 251739 h 1665195"/>
              <a:gd name="connsiteX38" fmla="*/ 512601 w 1318389"/>
              <a:gd name="connsiteY38" fmla="*/ 279384 h 1665195"/>
              <a:gd name="connsiteX39" fmla="*/ 572778 w 1318389"/>
              <a:gd name="connsiteY39" fmla="*/ 326714 h 1665195"/>
              <a:gd name="connsiteX40" fmla="*/ 687595 w 1318389"/>
              <a:gd name="connsiteY40" fmla="*/ 308045 h 1665195"/>
              <a:gd name="connsiteX41" fmla="*/ 763207 w 1318389"/>
              <a:gd name="connsiteY41" fmla="*/ 196028 h 1665195"/>
              <a:gd name="connsiteX42" fmla="*/ 785610 w 1318389"/>
              <a:gd name="connsiteY42" fmla="*/ 192294 h 1665195"/>
              <a:gd name="connsiteX43" fmla="*/ 791211 w 1318389"/>
              <a:gd name="connsiteY43" fmla="*/ 227766 h 1665195"/>
              <a:gd name="connsiteX44" fmla="*/ 718400 w 1318389"/>
              <a:gd name="connsiteY44" fmla="*/ 350984 h 1665195"/>
              <a:gd name="connsiteX45" fmla="*/ 560643 w 1318389"/>
              <a:gd name="connsiteY45" fmla="*/ 376188 h 1665195"/>
              <a:gd name="connsiteX46" fmla="*/ 481653 w 1318389"/>
              <a:gd name="connsiteY46" fmla="*/ 320430 h 1665195"/>
              <a:gd name="connsiteX47" fmla="*/ 469637 w 1318389"/>
              <a:gd name="connsiteY47" fmla="*/ 330704 h 1665195"/>
              <a:gd name="connsiteX48" fmla="*/ 462283 w 1318389"/>
              <a:gd name="connsiteY48" fmla="*/ 333441 h 1665195"/>
              <a:gd name="connsiteX49" fmla="*/ 252808 w 1318389"/>
              <a:gd name="connsiteY49" fmla="*/ 858867 h 1665195"/>
              <a:gd name="connsiteX50" fmla="*/ 444434 w 1318389"/>
              <a:gd name="connsiteY50" fmla="*/ 1190772 h 1665195"/>
              <a:gd name="connsiteX51" fmla="*/ 801245 w 1318389"/>
              <a:gd name="connsiteY51" fmla="*/ 1187463 h 1665195"/>
              <a:gd name="connsiteX52" fmla="*/ 801245 w 1318389"/>
              <a:gd name="connsiteY52" fmla="*/ 1116815 h 1665195"/>
              <a:gd name="connsiteX53" fmla="*/ 890858 w 1318389"/>
              <a:gd name="connsiteY53" fmla="*/ 1027202 h 1665195"/>
              <a:gd name="connsiteX54" fmla="*/ 1200123 w 1318389"/>
              <a:gd name="connsiteY54" fmla="*/ 1027202 h 1665195"/>
              <a:gd name="connsiteX55" fmla="*/ 1205949 w 1318389"/>
              <a:gd name="connsiteY55" fmla="*/ 998361 h 1665195"/>
              <a:gd name="connsiteX56" fmla="*/ 1288518 w 1318389"/>
              <a:gd name="connsiteY56" fmla="*/ 943622 h 1665195"/>
              <a:gd name="connsiteX57" fmla="*/ 1318389 w 1318389"/>
              <a:gd name="connsiteY57" fmla="*/ 974426 h 1665195"/>
              <a:gd name="connsiteX58" fmla="*/ 1318389 w 1318389"/>
              <a:gd name="connsiteY58" fmla="*/ 1635324 h 1665195"/>
              <a:gd name="connsiteX59" fmla="*/ 1288518 w 1318389"/>
              <a:gd name="connsiteY59" fmla="*/ 1665195 h 1665195"/>
              <a:gd name="connsiteX60" fmla="*/ 1205949 w 1318389"/>
              <a:gd name="connsiteY60" fmla="*/ 1610455 h 1665195"/>
              <a:gd name="connsiteX61" fmla="*/ 1203531 w 1318389"/>
              <a:gd name="connsiteY61" fmla="*/ 1598487 h 1665195"/>
              <a:gd name="connsiteX62" fmla="*/ 890858 w 1318389"/>
              <a:gd name="connsiteY62" fmla="*/ 1598487 h 1665195"/>
              <a:gd name="connsiteX63" fmla="*/ 801245 w 1318389"/>
              <a:gd name="connsiteY63" fmla="*/ 1508873 h 1665195"/>
              <a:gd name="connsiteX64" fmla="*/ 801245 w 1318389"/>
              <a:gd name="connsiteY64" fmla="*/ 1426032 h 1665195"/>
              <a:gd name="connsiteX65" fmla="*/ 379661 w 1318389"/>
              <a:gd name="connsiteY65" fmla="*/ 1429942 h 1665195"/>
              <a:gd name="connsiteX66" fmla="*/ 294951 w 1318389"/>
              <a:gd name="connsiteY66" fmla="*/ 1395390 h 1665195"/>
              <a:gd name="connsiteX67" fmla="*/ 270560 w 1318389"/>
              <a:gd name="connsiteY67" fmla="*/ 1359849 h 1665195"/>
              <a:gd name="connsiteX68" fmla="*/ 263688 w 1318389"/>
              <a:gd name="connsiteY68" fmla="*/ 1352058 h 1665195"/>
              <a:gd name="connsiteX69" fmla="*/ 15908 w 1318389"/>
              <a:gd name="connsiteY69" fmla="*/ 922891 h 1665195"/>
              <a:gd name="connsiteX70" fmla="*/ 898 w 1318389"/>
              <a:gd name="connsiteY70" fmla="*/ 878256 h 166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318389" h="1665195">
                <a:moveTo>
                  <a:pt x="855467" y="1312844"/>
                </a:moveTo>
                <a:cubicBezTo>
                  <a:pt x="855467" y="1336181"/>
                  <a:pt x="875070" y="1355784"/>
                  <a:pt x="898407" y="1355784"/>
                </a:cubicBezTo>
                <a:cubicBezTo>
                  <a:pt x="921743" y="1355784"/>
                  <a:pt x="941347" y="1336181"/>
                  <a:pt x="941347" y="1312844"/>
                </a:cubicBezTo>
                <a:cubicBezTo>
                  <a:pt x="941347" y="1289508"/>
                  <a:pt x="921743" y="1269904"/>
                  <a:pt x="898407" y="1269904"/>
                </a:cubicBezTo>
                <a:cubicBezTo>
                  <a:pt x="875070" y="1269904"/>
                  <a:pt x="855467" y="1289508"/>
                  <a:pt x="855467" y="1312844"/>
                </a:cubicBezTo>
                <a:close/>
                <a:moveTo>
                  <a:pt x="362769" y="236590"/>
                </a:moveTo>
                <a:cubicBezTo>
                  <a:pt x="362769" y="260040"/>
                  <a:pt x="381779" y="279050"/>
                  <a:pt x="405229" y="279050"/>
                </a:cubicBezTo>
                <a:cubicBezTo>
                  <a:pt x="428679" y="279050"/>
                  <a:pt x="447689" y="260040"/>
                  <a:pt x="447689" y="236590"/>
                </a:cubicBezTo>
                <a:cubicBezTo>
                  <a:pt x="447689" y="213140"/>
                  <a:pt x="428679" y="194130"/>
                  <a:pt x="405229" y="194130"/>
                </a:cubicBezTo>
                <a:cubicBezTo>
                  <a:pt x="381779" y="194130"/>
                  <a:pt x="362769" y="213140"/>
                  <a:pt x="362769" y="236590"/>
                </a:cubicBezTo>
                <a:close/>
                <a:moveTo>
                  <a:pt x="348187" y="1312844"/>
                </a:moveTo>
                <a:cubicBezTo>
                  <a:pt x="348187" y="1336181"/>
                  <a:pt x="367790" y="1355784"/>
                  <a:pt x="391127" y="1355784"/>
                </a:cubicBezTo>
                <a:cubicBezTo>
                  <a:pt x="414463" y="1355784"/>
                  <a:pt x="434066" y="1336181"/>
                  <a:pt x="434066" y="1312844"/>
                </a:cubicBezTo>
                <a:cubicBezTo>
                  <a:pt x="434066" y="1289508"/>
                  <a:pt x="414463" y="1269904"/>
                  <a:pt x="391127" y="1269904"/>
                </a:cubicBezTo>
                <a:cubicBezTo>
                  <a:pt x="367790" y="1269904"/>
                  <a:pt x="348187" y="1289508"/>
                  <a:pt x="348187" y="1312844"/>
                </a:cubicBezTo>
                <a:close/>
                <a:moveTo>
                  <a:pt x="81655" y="873373"/>
                </a:moveTo>
                <a:cubicBezTo>
                  <a:pt x="81655" y="896710"/>
                  <a:pt x="101258" y="916313"/>
                  <a:pt x="124595" y="916313"/>
                </a:cubicBezTo>
                <a:cubicBezTo>
                  <a:pt x="147931" y="916313"/>
                  <a:pt x="167534" y="896710"/>
                  <a:pt x="167534" y="873373"/>
                </a:cubicBezTo>
                <a:cubicBezTo>
                  <a:pt x="167534" y="850037"/>
                  <a:pt x="147931" y="830433"/>
                  <a:pt x="124595" y="830433"/>
                </a:cubicBezTo>
                <a:cubicBezTo>
                  <a:pt x="101258" y="830433"/>
                  <a:pt x="81655" y="850037"/>
                  <a:pt x="81655" y="873373"/>
                </a:cubicBezTo>
                <a:close/>
                <a:moveTo>
                  <a:pt x="898" y="878256"/>
                </a:moveTo>
                <a:cubicBezTo>
                  <a:pt x="-4792" y="832394"/>
                  <a:pt x="16774" y="785458"/>
                  <a:pt x="59313" y="760898"/>
                </a:cubicBezTo>
                <a:lnTo>
                  <a:pt x="60023" y="760660"/>
                </a:lnTo>
                <a:lnTo>
                  <a:pt x="301509" y="256655"/>
                </a:lnTo>
                <a:lnTo>
                  <a:pt x="300401" y="253678"/>
                </a:lnTo>
                <a:cubicBezTo>
                  <a:pt x="291067" y="193002"/>
                  <a:pt x="332139" y="135127"/>
                  <a:pt x="392815" y="125792"/>
                </a:cubicBezTo>
                <a:lnTo>
                  <a:pt x="426561" y="127298"/>
                </a:lnTo>
                <a:lnTo>
                  <a:pt x="501833" y="25203"/>
                </a:lnTo>
                <a:lnTo>
                  <a:pt x="659591" y="0"/>
                </a:lnTo>
                <a:lnTo>
                  <a:pt x="767873" y="94280"/>
                </a:lnTo>
                <a:lnTo>
                  <a:pt x="773474" y="129752"/>
                </a:lnTo>
                <a:lnTo>
                  <a:pt x="750137" y="133486"/>
                </a:lnTo>
                <a:lnTo>
                  <a:pt x="643721" y="50407"/>
                </a:lnTo>
                <a:lnTo>
                  <a:pt x="528905" y="68143"/>
                </a:lnTo>
                <a:lnTo>
                  <a:pt x="477195" y="147376"/>
                </a:lnTo>
                <a:lnTo>
                  <a:pt x="504919" y="176856"/>
                </a:lnTo>
                <a:cubicBezTo>
                  <a:pt x="512650" y="189093"/>
                  <a:pt x="518134" y="203037"/>
                  <a:pt x="520701" y="218206"/>
                </a:cubicBezTo>
                <a:cubicBezTo>
                  <a:pt x="522451" y="229583"/>
                  <a:pt x="522429" y="240861"/>
                  <a:pt x="520838" y="251739"/>
                </a:cubicBezTo>
                <a:lnTo>
                  <a:pt x="512601" y="279384"/>
                </a:lnTo>
                <a:lnTo>
                  <a:pt x="572778" y="326714"/>
                </a:lnTo>
                <a:lnTo>
                  <a:pt x="687595" y="308045"/>
                </a:lnTo>
                <a:lnTo>
                  <a:pt x="763207" y="196028"/>
                </a:lnTo>
                <a:lnTo>
                  <a:pt x="785610" y="192294"/>
                </a:lnTo>
                <a:lnTo>
                  <a:pt x="791211" y="227766"/>
                </a:lnTo>
                <a:lnTo>
                  <a:pt x="718400" y="350984"/>
                </a:lnTo>
                <a:lnTo>
                  <a:pt x="560643" y="376188"/>
                </a:lnTo>
                <a:lnTo>
                  <a:pt x="481653" y="320430"/>
                </a:lnTo>
                <a:lnTo>
                  <a:pt x="469637" y="330704"/>
                </a:lnTo>
                <a:lnTo>
                  <a:pt x="462283" y="333441"/>
                </a:lnTo>
                <a:lnTo>
                  <a:pt x="252808" y="858867"/>
                </a:lnTo>
                <a:lnTo>
                  <a:pt x="444434" y="1190772"/>
                </a:lnTo>
                <a:lnTo>
                  <a:pt x="801245" y="1187463"/>
                </a:lnTo>
                <a:lnTo>
                  <a:pt x="801245" y="1116815"/>
                </a:lnTo>
                <a:cubicBezTo>
                  <a:pt x="801245" y="1067341"/>
                  <a:pt x="841384" y="1027202"/>
                  <a:pt x="890858" y="1027202"/>
                </a:cubicBezTo>
                <a:lnTo>
                  <a:pt x="1200123" y="1027202"/>
                </a:lnTo>
                <a:lnTo>
                  <a:pt x="1205949" y="998361"/>
                </a:lnTo>
                <a:cubicBezTo>
                  <a:pt x="1219557" y="966200"/>
                  <a:pt x="1251412" y="943622"/>
                  <a:pt x="1288518" y="943622"/>
                </a:cubicBezTo>
                <a:cubicBezTo>
                  <a:pt x="1305320" y="944554"/>
                  <a:pt x="1318389" y="957623"/>
                  <a:pt x="1318389" y="974426"/>
                </a:cubicBezTo>
                <a:lnTo>
                  <a:pt x="1318389" y="1635324"/>
                </a:lnTo>
                <a:cubicBezTo>
                  <a:pt x="1318389" y="1652126"/>
                  <a:pt x="1305320" y="1665195"/>
                  <a:pt x="1288518" y="1665195"/>
                </a:cubicBezTo>
                <a:cubicBezTo>
                  <a:pt x="1251412" y="1665195"/>
                  <a:pt x="1219557" y="1642617"/>
                  <a:pt x="1205949" y="1610455"/>
                </a:cubicBezTo>
                <a:lnTo>
                  <a:pt x="1203531" y="1598487"/>
                </a:lnTo>
                <a:lnTo>
                  <a:pt x="890858" y="1598487"/>
                </a:lnTo>
                <a:cubicBezTo>
                  <a:pt x="841384" y="1598487"/>
                  <a:pt x="801245" y="1558348"/>
                  <a:pt x="801245" y="1508873"/>
                </a:cubicBezTo>
                <a:lnTo>
                  <a:pt x="801245" y="1426032"/>
                </a:lnTo>
                <a:lnTo>
                  <a:pt x="379661" y="1429942"/>
                </a:lnTo>
                <a:cubicBezTo>
                  <a:pt x="346553" y="1429924"/>
                  <a:pt x="316655" y="1416756"/>
                  <a:pt x="294951" y="1395390"/>
                </a:cubicBezTo>
                <a:lnTo>
                  <a:pt x="270560" y="1359849"/>
                </a:lnTo>
                <a:lnTo>
                  <a:pt x="263688" y="1352058"/>
                </a:lnTo>
                <a:lnTo>
                  <a:pt x="15908" y="922891"/>
                </a:lnTo>
                <a:cubicBezTo>
                  <a:pt x="7721" y="908711"/>
                  <a:pt x="2795" y="893543"/>
                  <a:pt x="898" y="87825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1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xmlns="" id="{0C455B2A-3D1B-4F98-ACA5-C72C064015F6}"/>
              </a:ext>
            </a:extLst>
          </p:cNvPr>
          <p:cNvGrpSpPr/>
          <p:nvPr/>
        </p:nvGrpSpPr>
        <p:grpSpPr>
          <a:xfrm>
            <a:off x="5045397" y="2811464"/>
            <a:ext cx="4797245" cy="1260689"/>
            <a:chOff x="6665542" y="2703436"/>
            <a:chExt cx="4797245" cy="126068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5CF5BDA4-10C7-46A6-AC30-523A3FC438AC}"/>
                </a:ext>
              </a:extLst>
            </p:cNvPr>
            <p:cNvSpPr txBox="1"/>
            <p:nvPr/>
          </p:nvSpPr>
          <p:spPr>
            <a:xfrm>
              <a:off x="6665542" y="2703436"/>
              <a:ext cx="477715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th-TH" sz="5400" dirty="0">
                  <a:solidFill>
                    <a:schemeClr val="bg1"/>
                  </a:solidFill>
                  <a:latin typeface="EDPoonpunn" pitchFamily="2" charset="-34"/>
                  <a:cs typeface="EDPoonpunn" pitchFamily="2" charset="-34"/>
                </a:rPr>
                <a:t>ตัวอย่างการ</a:t>
              </a:r>
              <a:r>
                <a:rPr lang="en-US" sz="5400" dirty="0" smtClean="0">
                  <a:solidFill>
                    <a:schemeClr val="bg1"/>
                  </a:solidFill>
                  <a:latin typeface="EDPoonpunn" pitchFamily="2" charset="-34"/>
                  <a:cs typeface="EDPoonpunn" pitchFamily="2" charset="-34"/>
                </a:rPr>
                <a:t>Run</a:t>
              </a:r>
              <a:endParaRPr lang="th-TH" sz="5400" b="1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C062103B-F514-4BE9-B5B2-C13878D2FE7C}"/>
                </a:ext>
              </a:extLst>
            </p:cNvPr>
            <p:cNvSpPr txBox="1"/>
            <p:nvPr/>
          </p:nvSpPr>
          <p:spPr>
            <a:xfrm>
              <a:off x="6685691" y="3440905"/>
              <a:ext cx="477709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IrisUPC" pitchFamily="34" charset="-34"/>
                  <a:cs typeface="IrisUPC" pitchFamily="34" charset="-34"/>
                </a:rPr>
                <a:t>Object Detection</a:t>
              </a:r>
              <a:endParaRPr lang="en-GB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endParaRPr>
            </a:p>
          </p:txBody>
        </p:sp>
      </p:grpSp>
      <p:grpSp>
        <p:nvGrpSpPr>
          <p:cNvPr id="5" name="Group 163">
            <a:extLst>
              <a:ext uri="{FF2B5EF4-FFF2-40B4-BE49-F238E27FC236}">
                <a16:creationId xmlns:a16="http://schemas.microsoft.com/office/drawing/2014/main" xmlns="" id="{7EC183A6-5C98-4A4B-AC6B-01B3FAA09969}"/>
              </a:ext>
            </a:extLst>
          </p:cNvPr>
          <p:cNvGrpSpPr/>
          <p:nvPr/>
        </p:nvGrpSpPr>
        <p:grpSpPr>
          <a:xfrm>
            <a:off x="3746642" y="2781669"/>
            <a:ext cx="1170511" cy="1294662"/>
            <a:chOff x="2744572" y="1831800"/>
            <a:chExt cx="2888072" cy="3194399"/>
          </a:xfrm>
          <a:solidFill>
            <a:schemeClr val="bg1"/>
          </a:solidFill>
        </p:grpSpPr>
        <p:sp>
          <p:nvSpPr>
            <p:cNvPr id="6" name="Block Arc 14">
              <a:extLst>
                <a:ext uri="{FF2B5EF4-FFF2-40B4-BE49-F238E27FC236}">
                  <a16:creationId xmlns:a16="http://schemas.microsoft.com/office/drawing/2014/main" xmlns="" id="{FF3D9A65-46DC-48E8-8254-2633566202D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322213" y="2411390"/>
              <a:ext cx="2039112" cy="2035218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165">
              <a:extLst>
                <a:ext uri="{FF2B5EF4-FFF2-40B4-BE49-F238E27FC236}">
                  <a16:creationId xmlns:a16="http://schemas.microsoft.com/office/drawing/2014/main" xmlns="" id="{B939D6CC-DBAD-4AE0-9D84-35EA1D8FD2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1" y="1831800"/>
              <a:ext cx="1028042" cy="525058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Freeform: Shape 166">
              <a:extLst>
                <a:ext uri="{FF2B5EF4-FFF2-40B4-BE49-F238E27FC236}">
                  <a16:creationId xmlns:a16="http://schemas.microsoft.com/office/drawing/2014/main" xmlns="" id="{3749EB51-EA5D-4816-ACE5-E49AAF29A9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1831800"/>
              <a:ext cx="1028042" cy="525058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168">
              <a:extLst>
                <a:ext uri="{FF2B5EF4-FFF2-40B4-BE49-F238E27FC236}">
                  <a16:creationId xmlns:a16="http://schemas.microsoft.com/office/drawing/2014/main" xmlns="" id="{2B8EAF5A-4105-4B35-AF6C-849684AFD8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6" y="2138124"/>
              <a:ext cx="811439" cy="431864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169">
              <a:extLst>
                <a:ext uri="{FF2B5EF4-FFF2-40B4-BE49-F238E27FC236}">
                  <a16:creationId xmlns:a16="http://schemas.microsoft.com/office/drawing/2014/main" xmlns="" id="{755DE1E2-F67A-4322-9398-B4E3C7A232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2341521"/>
              <a:ext cx="525057" cy="1028042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72">
              <a:extLst>
                <a:ext uri="{FF2B5EF4-FFF2-40B4-BE49-F238E27FC236}">
                  <a16:creationId xmlns:a16="http://schemas.microsoft.com/office/drawing/2014/main" xmlns="" id="{6E8435E9-8865-427C-9243-DCB18D85FB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2558125"/>
              <a:ext cx="431864" cy="811438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: Shape 173">
              <a:extLst>
                <a:ext uri="{FF2B5EF4-FFF2-40B4-BE49-F238E27FC236}">
                  <a16:creationId xmlns:a16="http://schemas.microsoft.com/office/drawing/2014/main" xmlns="" id="{4D6979E0-27C0-437B-9759-01AC7D1544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44572" y="3488435"/>
              <a:ext cx="525057" cy="1028042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75">
              <a:extLst>
                <a:ext uri="{FF2B5EF4-FFF2-40B4-BE49-F238E27FC236}">
                  <a16:creationId xmlns:a16="http://schemas.microsoft.com/office/drawing/2014/main" xmlns="" id="{D7F076C1-9F7F-470C-9C7E-A8703B1955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00780" y="3488435"/>
              <a:ext cx="431864" cy="811438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77">
              <a:extLst>
                <a:ext uri="{FF2B5EF4-FFF2-40B4-BE49-F238E27FC236}">
                  <a16:creationId xmlns:a16="http://schemas.microsoft.com/office/drawing/2014/main" xmlns="" id="{21929B37-BA0F-47B4-91D6-4746F9F13E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288010"/>
              <a:ext cx="811438" cy="431864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78">
              <a:extLst>
                <a:ext uri="{FF2B5EF4-FFF2-40B4-BE49-F238E27FC236}">
                  <a16:creationId xmlns:a16="http://schemas.microsoft.com/office/drawing/2014/main" xmlns="" id="{DEDA0F58-78ED-4BB5-ADAD-3EC16E33B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0895" y="4288010"/>
              <a:ext cx="811438" cy="431864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79">
              <a:extLst>
                <a:ext uri="{FF2B5EF4-FFF2-40B4-BE49-F238E27FC236}">
                  <a16:creationId xmlns:a16="http://schemas.microsoft.com/office/drawing/2014/main" xmlns="" id="{9B443810-7A3E-4106-BC3E-B759867F1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01205" y="4501142"/>
              <a:ext cx="1028042" cy="525057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80">
              <a:extLst>
                <a:ext uri="{FF2B5EF4-FFF2-40B4-BE49-F238E27FC236}">
                  <a16:creationId xmlns:a16="http://schemas.microsoft.com/office/drawing/2014/main" xmlns="" id="{3CA9C882-E7FF-4F7C-A2BE-BA9064F9F9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4293" y="4501142"/>
              <a:ext cx="1028041" cy="525057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36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BB6991-A8BD-497E-9486-7E3BABBA550A}"/>
              </a:ext>
            </a:extLst>
          </p:cNvPr>
          <p:cNvSpPr txBox="1"/>
          <p:nvPr/>
        </p:nvSpPr>
        <p:spPr>
          <a:xfrm>
            <a:off x="695618" y="499253"/>
            <a:ext cx="2052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A p p</a:t>
            </a:r>
            <a:r>
              <a:rPr lang="en-GB" sz="1400" i="1" dirty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 </a:t>
            </a:r>
            <a:r>
              <a:rPr lang="en-GB" sz="1400" i="1" dirty="0" smtClean="0">
                <a:solidFill>
                  <a:schemeClr val="bg1"/>
                </a:solidFill>
                <a:latin typeface="EDPoonpunn" pitchFamily="2" charset="-34"/>
                <a:cs typeface="EDPoonpunn" pitchFamily="2" charset="-34"/>
              </a:rPr>
              <a:t>l y  m o d u l e</a:t>
            </a:r>
            <a:endParaRPr lang="en-GB" sz="1400" i="1" dirty="0">
              <a:solidFill>
                <a:schemeClr val="bg1"/>
              </a:solidFill>
              <a:latin typeface="EDPoonpunn" pitchFamily="2" charset="-34"/>
              <a:cs typeface="EDPoonpunn" pitchFamily="2" charset="-34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690" y="653141"/>
            <a:ext cx="7190906" cy="51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9309007-1156-4B8D-9A76-AD8E1FC0FA5F}"/>
              </a:ext>
            </a:extLst>
          </p:cNvPr>
          <p:cNvSpPr txBox="1"/>
          <p:nvPr/>
        </p:nvSpPr>
        <p:spPr>
          <a:xfrm>
            <a:off x="791312" y="2890160"/>
            <a:ext cx="32703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800" dirty="0" smtClean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โหลด</a:t>
            </a:r>
            <a:r>
              <a:rPr lang="th-TH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ภาพ</a:t>
            </a:r>
            <a:r>
              <a:rPr lang="th-TH" sz="2800" dirty="0" smtClean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สาธารณะ </a:t>
            </a:r>
            <a:r>
              <a:rPr lang="en-GB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Open Images v4 </a:t>
            </a:r>
            <a:r>
              <a:rPr lang="th-TH" sz="2800" dirty="0" smtClean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จะบันทึก</a:t>
            </a:r>
            <a:r>
              <a:rPr lang="th-TH" sz="2800" dirty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ในเครื่องและ</a:t>
            </a:r>
            <a:r>
              <a:rPr lang="th-TH" sz="2800" dirty="0" smtClean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แสดงผล</a:t>
            </a:r>
            <a:endParaRPr lang="th-TH" sz="2800" dirty="0">
              <a:solidFill>
                <a:schemeClr val="bg1"/>
              </a:solidFill>
              <a:latin typeface="IrisUPC" pitchFamily="34" charset="-34"/>
              <a:cs typeface="Iris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6701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92" y="616687"/>
            <a:ext cx="7075632" cy="4848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7EE0301-F7DE-4C08-A035-EF07424B3C4E}"/>
              </a:ext>
            </a:extLst>
          </p:cNvPr>
          <p:cNvSpPr txBox="1"/>
          <p:nvPr/>
        </p:nvSpPr>
        <p:spPr>
          <a:xfrm>
            <a:off x="8944932" y="2939486"/>
            <a:ext cx="1674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000" dirty="0" smtClean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ผลลัพธ์</a:t>
            </a:r>
            <a:endParaRPr lang="th-TH" sz="6000" dirty="0">
              <a:solidFill>
                <a:schemeClr val="bg1"/>
              </a:solidFill>
              <a:latin typeface="IrisUPC" pitchFamily="34" charset="-34"/>
              <a:cs typeface="Iris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4626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EDPoonpunn" pitchFamily="2" charset="-34"/>
                <a:cs typeface="EDPoonpunn" pitchFamily="2" charset="-34"/>
              </a:rPr>
              <a:t>Object </a:t>
            </a:r>
            <a:r>
              <a:rPr lang="en-GB" dirty="0" smtClean="0">
                <a:latin typeface="EDPoonpunn" pitchFamily="2" charset="-34"/>
                <a:cs typeface="EDPoonpunn" pitchFamily="2" charset="-34"/>
              </a:rPr>
              <a:t>Detection</a:t>
            </a:r>
            <a:r>
              <a:rPr lang="th-TH" dirty="0" smtClean="0">
                <a:latin typeface="EDPoonpunn" pitchFamily="2" charset="-34"/>
                <a:cs typeface="EDPoonpunn" pitchFamily="2" charset="-34"/>
              </a:rPr>
              <a:t> </a:t>
            </a:r>
            <a:r>
              <a:rPr lang="en-GB" dirty="0" smtClean="0">
                <a:latin typeface="EDPoonpunn" pitchFamily="2" charset="-34"/>
                <a:cs typeface="EDPoonpunn" pitchFamily="2" charset="-34"/>
              </a:rPr>
              <a:t> </a:t>
            </a:r>
            <a:endParaRPr lang="th-TH" dirty="0">
              <a:latin typeface="EDPoonpunn" pitchFamily="2" charset="-34"/>
              <a:cs typeface="EDPoonpunn" pitchFamily="2" charset="-34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03767" y="1222744"/>
            <a:ext cx="5592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 smtClean="0">
                <a:solidFill>
                  <a:schemeClr val="bg1"/>
                </a:solidFill>
                <a:latin typeface="IrisUPC" pitchFamily="34" charset="-34"/>
                <a:cs typeface="IrisUPC" pitchFamily="34" charset="-34"/>
              </a:rPr>
              <a:t>ผลลัพธ์ต่างๆ</a:t>
            </a:r>
            <a:endParaRPr lang="en-GB" sz="3600" dirty="0">
              <a:solidFill>
                <a:schemeClr val="bg1"/>
              </a:solidFill>
              <a:latin typeface="IrisUPC" pitchFamily="34" charset="-34"/>
              <a:cs typeface="IrisUPC" pitchFamily="34" charset="-34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1" y="1876719"/>
            <a:ext cx="4929526" cy="389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080" y="1876719"/>
            <a:ext cx="4888533" cy="3896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3559</TotalTime>
  <Words>95</Words>
  <Application>Microsoft Office PowerPoint</Application>
  <PresentationFormat>กำหนดเอง</PresentationFormat>
  <Paragraphs>30</Paragraphs>
  <Slides>11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3</vt:i4>
      </vt:variant>
      <vt:variant>
        <vt:lpstr>ชื่อเรื่องภาพนิ่ง</vt:lpstr>
      </vt:variant>
      <vt:variant>
        <vt:i4>11</vt:i4>
      </vt:variant>
    </vt:vector>
  </HeadingPairs>
  <TitlesOfParts>
    <vt:vector size="14" baseType="lpstr">
      <vt:lpstr>Cover and End Slide Master</vt:lpstr>
      <vt:lpstr>Contents Slide Master</vt:lpstr>
      <vt:lpstr>Section Break Slide Master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hj</cp:lastModifiedBy>
  <cp:revision>69</cp:revision>
  <dcterms:created xsi:type="dcterms:W3CDTF">2020-01-20T05:08:25Z</dcterms:created>
  <dcterms:modified xsi:type="dcterms:W3CDTF">2020-11-22T11:21:55Z</dcterms:modified>
</cp:coreProperties>
</file>